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2" r:id="rId1"/>
  </p:sldMasterIdLst>
  <p:sldIdLst>
    <p:sldId id="256" r:id="rId2"/>
  </p:sldIdLst>
  <p:sldSz cx="7559675" cy="10691813"/>
  <p:notesSz cx="6807200" cy="9939338"/>
  <p:defaultTextStyle>
    <a:defPPr>
      <a:defRPr lang="ja-JP"/>
    </a:defPPr>
    <a:lvl1pPr marL="0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kumimoji="1"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7272"/>
    <a:srgbClr val="0066FF"/>
    <a:srgbClr val="FF5050"/>
    <a:srgbClr val="6B3906"/>
    <a:srgbClr val="E1EDFF"/>
    <a:srgbClr val="6F6F6F"/>
    <a:srgbClr val="ECF5E7"/>
    <a:srgbClr val="646464"/>
    <a:srgbClr val="D72162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20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8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文字の書かれた紙&#10;&#10;自動的に生成された説明">
            <a:extLst>
              <a:ext uri="{FF2B5EF4-FFF2-40B4-BE49-F238E27FC236}">
                <a16:creationId xmlns:a16="http://schemas.microsoft.com/office/drawing/2014/main" id="{EC4BD0CF-4B36-88A1-2AB0-6C2165BC8C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9" y="0"/>
            <a:ext cx="7558636" cy="10691813"/>
          </a:xfrm>
          <a:prstGeom prst="rect">
            <a:avLst/>
          </a:prstGeom>
        </p:spPr>
      </p:pic>
      <p:sp>
        <p:nvSpPr>
          <p:cNvPr id="8" name="正方形/長方形 7"/>
          <p:cNvSpPr/>
          <p:nvPr userDrawn="1"/>
        </p:nvSpPr>
        <p:spPr>
          <a:xfrm>
            <a:off x="305523" y="9738394"/>
            <a:ext cx="6991747" cy="72008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ポータルサイト ▶ 社員サポート ▶ 業務支援 ▶ 広告物関連 ▶ 帯作成機能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より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帯データをダウンロードし、ここに貼り付けてご利用ください。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762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4378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9952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16181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7433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65530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0909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9586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90975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2714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811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6383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901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1096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226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33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1696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386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BDA8B-E495-47C9-BBF5-580D6E8E6BAA}" type="datetimeFigureOut">
              <a:rPr kumimoji="1" lang="ja-JP" altLang="en-US" smtClean="0"/>
              <a:t>2024/1/11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EF557-0CD5-4733-82E2-3580BDADDCE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2059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  <p:sldLayoutId id="2147483831" r:id="rId9"/>
    <p:sldLayoutId id="2147483832" r:id="rId10"/>
    <p:sldLayoutId id="2147483833" r:id="rId11"/>
    <p:sldLayoutId id="2147483834" r:id="rId12"/>
    <p:sldLayoutId id="2147483821" r:id="rId13"/>
    <p:sldLayoutId id="2147483678" r:id="rId14"/>
    <p:sldLayoutId id="2147483665" r:id="rId15"/>
    <p:sldLayoutId id="2147483664" r:id="rId16"/>
    <p:sldLayoutId id="2147483661" r:id="rId17"/>
    <p:sldLayoutId id="2147483663" r:id="rId18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●10"/>
          <p:cNvSpPr txBox="1"/>
          <p:nvPr/>
        </p:nvSpPr>
        <p:spPr>
          <a:xfrm>
            <a:off x="5684337" y="4991963"/>
            <a:ext cx="765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b="1" dirty="0">
                <a:solidFill>
                  <a:srgbClr val="D70056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10</a:t>
            </a:r>
            <a:endParaRPr lang="ja-JP" altLang="en-US" sz="4000" b="1" dirty="0">
              <a:solidFill>
                <a:srgbClr val="D70056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1" name="●50"/>
          <p:cNvSpPr txBox="1"/>
          <p:nvPr/>
        </p:nvSpPr>
        <p:spPr>
          <a:xfrm>
            <a:off x="2877637" y="4415626"/>
            <a:ext cx="1500069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8500" b="1" dirty="0">
                <a:solidFill>
                  <a:srgbClr val="D70056"/>
                </a:solidFill>
                <a:latin typeface="Arial" panose="020B0604020202020204" pitchFamily="34" charset="0"/>
                <a:ea typeface="Arial Unicode MS" panose="020B0604020202020204" pitchFamily="50" charset="-128"/>
                <a:cs typeface="Arial" panose="020B0604020202020204" pitchFamily="34" charset="0"/>
              </a:rPr>
              <a:t>50</a:t>
            </a:r>
            <a:endParaRPr lang="ja-JP" altLang="en-US" sz="8500" b="1" dirty="0">
              <a:solidFill>
                <a:srgbClr val="D70056"/>
              </a:solidFill>
              <a:latin typeface="Arial" panose="020B0604020202020204" pitchFamily="34" charset="0"/>
              <a:ea typeface="Arial Unicode MS" panose="020B060402020202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●取引先企業名"/>
          <p:cNvSpPr txBox="1"/>
          <p:nvPr/>
        </p:nvSpPr>
        <p:spPr>
          <a:xfrm>
            <a:off x="192653" y="304800"/>
            <a:ext cx="7367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●●●●●株式会社 様</a:t>
            </a:r>
            <a:r>
              <a:rPr kumimoji="1" lang="ja-JP" altLang="en-US" sz="1800" b="1" dirty="0">
                <a:latin typeface="小塚ゴシック Pro M" panose="020B0700000000000000" pitchFamily="34" charset="-128"/>
                <a:ea typeface="小塚ゴシック Pro M" panose="020B0700000000000000" pitchFamily="34" charset="-128"/>
              </a:rPr>
              <a:t>　</a:t>
            </a:r>
          </a:p>
        </p:txBody>
      </p:sp>
      <p:sp>
        <p:nvSpPr>
          <p:cNvPr id="13" name="正方形/長方形 12"/>
          <p:cNvSpPr/>
          <p:nvPr/>
        </p:nvSpPr>
        <p:spPr>
          <a:xfrm>
            <a:off x="-2700883" y="-14532"/>
            <a:ext cx="2520280" cy="1832046"/>
          </a:xfrm>
          <a:prstGeom prst="rect">
            <a:avLst/>
          </a:prstGeom>
          <a:solidFill>
            <a:srgbClr val="B900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Ctrl</a:t>
            </a:r>
            <a:r>
              <a:rPr kumimoji="1" lang="ja-JP" altLang="en-US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＋</a:t>
            </a:r>
            <a:r>
              <a:rPr kumimoji="1" lang="en-US" altLang="ja-JP" sz="1400" b="1" dirty="0">
                <a:solidFill>
                  <a:srgbClr val="FFFF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A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で</a:t>
            </a: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編集可能箇所を</a:t>
            </a:r>
            <a:endParaRPr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ご確認の上、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ご利用ください。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原則、文字サイズ・</a:t>
            </a: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フォントは</a:t>
            </a:r>
            <a:endParaRPr kumimoji="1" lang="en-US" altLang="ja-JP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>
              <a:lnSpc>
                <a:spcPct val="150000"/>
              </a:lnSpc>
            </a:pPr>
            <a:r>
              <a:rPr kumimoji="1" lang="ja-JP" altLang="en-US" sz="1400" dirty="0">
                <a:latin typeface="Meiryo UI" panose="020B0604030504040204" pitchFamily="50" charset="-128"/>
                <a:ea typeface="Meiryo UI" panose="020B0604030504040204" pitchFamily="50" charset="-128"/>
              </a:rPr>
              <a:t>変えずにご利用ください。</a:t>
            </a:r>
          </a:p>
        </p:txBody>
      </p:sp>
      <p:sp>
        <p:nvSpPr>
          <p:cNvPr id="4" name="テキスト ボックス 1">
            <a:extLst>
              <a:ext uri="{FF2B5EF4-FFF2-40B4-BE49-F238E27FC236}">
                <a16:creationId xmlns:a16="http://schemas.microsoft.com/office/drawing/2014/main" id="{39E4CFFE-A737-0A6B-7F97-593774A6EE86}"/>
              </a:ext>
            </a:extLst>
          </p:cNvPr>
          <p:cNvSpPr txBox="1"/>
          <p:nvPr/>
        </p:nvSpPr>
        <p:spPr>
          <a:xfrm>
            <a:off x="2117508" y="8315623"/>
            <a:ext cx="19191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marL="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1"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ID</a:t>
            </a:r>
            <a:r>
              <a:rPr kumimoji="1"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：〇〇〇〇〇〇〇〇〇〇</a:t>
            </a:r>
            <a:endParaRPr kumimoji="1" lang="en-US" altLang="ja-JP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  <a:p>
            <a:r>
              <a:rPr lang="en-US" altLang="ja-JP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PW</a:t>
            </a:r>
            <a:r>
              <a:rPr lang="ja-JP" altLang="en-US" sz="1100" b="1" dirty="0">
                <a:latin typeface="Adobe Heiti Std R" panose="020B0400000000000000" pitchFamily="34" charset="-128"/>
                <a:ea typeface="Adobe Heiti Std R" panose="020B0400000000000000" pitchFamily="34" charset="-128"/>
              </a:rPr>
              <a:t>：〇〇〇〇</a:t>
            </a:r>
            <a:endParaRPr kumimoji="1" lang="ja-JP" altLang="en-US" sz="1100" b="1" dirty="0">
              <a:latin typeface="Adobe Heiti Std R" panose="020B0400000000000000" pitchFamily="34" charset="-128"/>
              <a:ea typeface="Adobe Heiti Std R" panose="020B04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5958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793</TotalTime>
  <Words>43</Words>
  <Application>Microsoft Office PowerPoint</Application>
  <PresentationFormat>ユーザー設定</PresentationFormat>
  <Paragraphs>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Adobe Heiti Std R</vt:lpstr>
      <vt:lpstr>Meiryo UI</vt:lpstr>
      <vt:lpstr>小塚ゴシック Pro M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齊藤 寛実;長田寛実</dc:creator>
  <cp:lastModifiedBy>平川 薫</cp:lastModifiedBy>
  <cp:revision>107</cp:revision>
  <cp:lastPrinted>2021-11-11T03:59:44Z</cp:lastPrinted>
  <dcterms:created xsi:type="dcterms:W3CDTF">2018-12-26T00:28:57Z</dcterms:created>
  <dcterms:modified xsi:type="dcterms:W3CDTF">2024-01-11T03:51:48Z</dcterms:modified>
</cp:coreProperties>
</file>