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6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8AF58E-6E44-00EB-8813-6A284D65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6" cy="1069181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FF9B2EB-BDD0-8460-149B-CDA842026AEB}"/>
              </a:ext>
            </a:extLst>
          </p:cNvPr>
          <p:cNvSpPr/>
          <p:nvPr userDrawn="1"/>
        </p:nvSpPr>
        <p:spPr>
          <a:xfrm>
            <a:off x="305523" y="9738394"/>
            <a:ext cx="6991747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ポータルサイト ▶ 社員サポート ▶ 業務支援 ▶ 広告物関連 ▶ 帯作成機能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帯データをダウンロードし、ここに貼り付けてご利用ください。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61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2C83-D484-4802-BF06-E3601BCFF1A7}" type="datetimeFigureOut">
              <a:rPr kumimoji="1" lang="ja-JP" altLang="en-US" smtClean="0"/>
              <a:t>2024/5/21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5BB9A-3E36-47AE-B708-74307160B9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34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E4CFFE-A737-0A6B-7F97-593774A6EE86}"/>
              </a:ext>
            </a:extLst>
          </p:cNvPr>
          <p:cNvSpPr txBox="1"/>
          <p:nvPr/>
        </p:nvSpPr>
        <p:spPr>
          <a:xfrm>
            <a:off x="2762250" y="8210550"/>
            <a:ext cx="1210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〇〇〇〇〇〇〇〇〇〇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64AC3-B83D-ECAF-3B17-4D5BCC3CCE29}"/>
              </a:ext>
            </a:extLst>
          </p:cNvPr>
          <p:cNvSpPr txBox="1"/>
          <p:nvPr/>
        </p:nvSpPr>
        <p:spPr>
          <a:xfrm>
            <a:off x="2834640" y="835533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〇〇〇〇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DCB88C-9DDC-7182-6AF3-1FD34847E577}"/>
              </a:ext>
            </a:extLst>
          </p:cNvPr>
          <p:cNvSpPr/>
          <p:nvPr/>
        </p:nvSpPr>
        <p:spPr>
          <a:xfrm>
            <a:off x="-2700883" y="-14532"/>
            <a:ext cx="2520280" cy="1832046"/>
          </a:xfrm>
          <a:prstGeom prst="rect">
            <a:avLst/>
          </a:prstGeom>
          <a:solidFill>
            <a:srgbClr val="B90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Ctrl</a:t>
            </a:r>
            <a:r>
              <a:rPr kumimoji="1" lang="ja-JP" altLang="en-US" sz="1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kumimoji="1" lang="en-US" altLang="ja-JP" sz="1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編集可能箇所を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ご確認の上、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ご利用ください。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原則、文字サイズ・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フォントは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変えずにご利用ください。</a:t>
            </a:r>
          </a:p>
        </p:txBody>
      </p:sp>
      <p:sp>
        <p:nvSpPr>
          <p:cNvPr id="6" name="●取引先企業名">
            <a:extLst>
              <a:ext uri="{FF2B5EF4-FFF2-40B4-BE49-F238E27FC236}">
                <a16:creationId xmlns:a16="http://schemas.microsoft.com/office/drawing/2014/main" id="{41B71075-1626-C43F-56DE-96BE927D5B0F}"/>
              </a:ext>
            </a:extLst>
          </p:cNvPr>
          <p:cNvSpPr txBox="1"/>
          <p:nvPr/>
        </p:nvSpPr>
        <p:spPr>
          <a:xfrm>
            <a:off x="0" y="132080"/>
            <a:ext cx="755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●●●●●株式会社 様</a:t>
            </a:r>
            <a:r>
              <a:rPr kumimoji="1" lang="ja-JP" altLang="en-US" sz="1800" b="1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5978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37</Words>
  <Application>Microsoft Office PowerPoint</Application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Adobe Heiti Std R</vt:lpstr>
      <vt:lpstr>Meiryo UI</vt:lpstr>
      <vt:lpstr>小塚ゴシック Pro M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秋田　晏奈</dc:creator>
  <cp:lastModifiedBy>杉村 美和</cp:lastModifiedBy>
  <cp:revision>14</cp:revision>
  <dcterms:created xsi:type="dcterms:W3CDTF">2022-01-05T06:07:24Z</dcterms:created>
  <dcterms:modified xsi:type="dcterms:W3CDTF">2024-05-21T00:36:40Z</dcterms:modified>
</cp:coreProperties>
</file>